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93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49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20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440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249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4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009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43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258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22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0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69B2-3019-4343-87EC-EDE9D531ACAB}" type="datetimeFigureOut">
              <a:rPr lang="he-IL" smtClean="0"/>
              <a:t>כ"א/אייר/תשע"ט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839B-119A-4F6A-B777-3FFBDB2797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8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950718"/>
            <a:ext cx="6858000" cy="670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JHON GOGABERISHVILI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OUTDOOR SCULPTURES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3500" cy="6858001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5268687" y="4981303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granite and black 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basalt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900x1000x500cm</a:t>
            </a:r>
          </a:p>
          <a:p>
            <a:pPr algn="l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Museum, South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10079" cy="685800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5059680" y="5216435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120640" y="4595450"/>
            <a:ext cx="34556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 smtClean="0"/>
              <a:t>Sun Energy</a:t>
            </a:r>
          </a:p>
          <a:p>
            <a:pPr algn="l"/>
            <a:r>
              <a:rPr lang="en-US" sz="2700" dirty="0" smtClean="0"/>
              <a:t>White </a:t>
            </a:r>
            <a:r>
              <a:rPr lang="en-US" sz="2700" dirty="0"/>
              <a:t>and pink travertine, </a:t>
            </a:r>
            <a:r>
              <a:rPr lang="en-US" sz="2700" dirty="0" smtClean="0"/>
              <a:t>470x300x100cm</a:t>
            </a:r>
          </a:p>
          <a:p>
            <a:pPr algn="l"/>
            <a:r>
              <a:rPr lang="en-US" sz="2700" dirty="0" smtClean="0"/>
              <a:t>Kish </a:t>
            </a:r>
            <a:r>
              <a:rPr lang="en-US" sz="2700" dirty="0"/>
              <a:t>Island, Iran.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24538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08023" cy="811203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601245" y="4978627"/>
            <a:ext cx="3455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 smtClean="0"/>
              <a:t>First day 300x400x120cm</a:t>
            </a:r>
          </a:p>
          <a:p>
            <a:pPr algn="l"/>
            <a:r>
              <a:rPr lang="en-US" sz="2700" dirty="0" smtClean="0"/>
              <a:t>Grey  Granite</a:t>
            </a:r>
          </a:p>
          <a:p>
            <a:pPr algn="l"/>
            <a:r>
              <a:rPr lang="en-US" sz="2700" dirty="0" smtClean="0"/>
              <a:t>Canada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42597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601245" y="4978627"/>
            <a:ext cx="3455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 smtClean="0"/>
              <a:t>Bell</a:t>
            </a:r>
          </a:p>
          <a:p>
            <a:pPr algn="l"/>
            <a:r>
              <a:rPr lang="en-US" sz="2700" dirty="0" smtClean="0"/>
              <a:t>350x240x120cm</a:t>
            </a:r>
          </a:p>
          <a:p>
            <a:pPr algn="l"/>
            <a:r>
              <a:rPr lang="en-US" sz="2700" dirty="0" smtClean="0"/>
              <a:t>Grey  Granite</a:t>
            </a:r>
          </a:p>
          <a:p>
            <a:pPr algn="l"/>
            <a:r>
              <a:rPr lang="en-US" sz="2700" dirty="0" smtClean="0"/>
              <a:t>Canada</a:t>
            </a:r>
            <a:endParaRPr lang="he-IL" sz="27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5199017"/>
            <a:ext cx="905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/>
              <a:t>Art </a:t>
            </a:r>
            <a:r>
              <a:rPr lang="en-US" sz="2700" dirty="0" smtClean="0"/>
              <a:t>Travel. </a:t>
            </a:r>
            <a:r>
              <a:rPr lang="en-US" sz="2700" dirty="0"/>
              <a:t>black basalt and white </a:t>
            </a:r>
            <a:r>
              <a:rPr lang="en-US" sz="2700" dirty="0" smtClean="0"/>
              <a:t>granite</a:t>
            </a:r>
          </a:p>
          <a:p>
            <a:pPr algn="l"/>
            <a:r>
              <a:rPr lang="en-US" sz="2700" dirty="0" smtClean="0"/>
              <a:t>1100x700x270cm.                  </a:t>
            </a:r>
            <a:r>
              <a:rPr lang="en-US" sz="2700" dirty="0"/>
              <a:t>South </a:t>
            </a:r>
            <a:r>
              <a:rPr lang="en-US" sz="2700" dirty="0" smtClean="0"/>
              <a:t>Korea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15152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601245" y="4978627"/>
            <a:ext cx="3455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 smtClean="0"/>
              <a:t>Dance</a:t>
            </a:r>
          </a:p>
          <a:p>
            <a:pPr algn="l"/>
            <a:r>
              <a:rPr lang="en-US" sz="2700" dirty="0"/>
              <a:t>M</a:t>
            </a:r>
            <a:r>
              <a:rPr lang="en-US" sz="2700" dirty="0" smtClean="0"/>
              <a:t>arble</a:t>
            </a:r>
            <a:r>
              <a:rPr lang="en-US" sz="2700" dirty="0"/>
              <a:t>, </a:t>
            </a:r>
            <a:r>
              <a:rPr lang="en-US" sz="2700" dirty="0" smtClean="0"/>
              <a:t>520x300x100cm </a:t>
            </a:r>
            <a:r>
              <a:rPr lang="en-US" sz="2700" dirty="0" err="1" smtClean="0"/>
              <a:t>Ssaloniki</a:t>
            </a:r>
            <a:r>
              <a:rPr lang="en-US" sz="2700" dirty="0"/>
              <a:t>, Greece</a:t>
            </a:r>
            <a:endParaRPr lang="he-IL" sz="27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50930" cy="73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500414" y="5111793"/>
            <a:ext cx="3455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/>
              <a:t>Life </a:t>
            </a:r>
            <a:r>
              <a:rPr lang="en-US" sz="2700" dirty="0" smtClean="0"/>
              <a:t>pillar</a:t>
            </a:r>
          </a:p>
          <a:p>
            <a:pPr algn="l"/>
            <a:r>
              <a:rPr lang="en-US" sz="2700" dirty="0" smtClean="0"/>
              <a:t>Marble 350x250x150cm</a:t>
            </a:r>
          </a:p>
          <a:p>
            <a:pPr algn="l"/>
            <a:r>
              <a:rPr lang="en-US" sz="2700" dirty="0" smtClean="0"/>
              <a:t>Istanbul</a:t>
            </a:r>
            <a:r>
              <a:rPr lang="en-US" sz="2700" dirty="0"/>
              <a:t>, </a:t>
            </a:r>
            <a:r>
              <a:rPr lang="en-US" sz="2700" dirty="0" smtClean="0"/>
              <a:t>Turkey</a:t>
            </a:r>
            <a:endParaRPr lang="he-IL" sz="27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6308" y="0"/>
            <a:ext cx="7881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948102" y="5030878"/>
            <a:ext cx="3455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/>
              <a:t>Travel in </a:t>
            </a:r>
            <a:r>
              <a:rPr lang="en-US" sz="2700" dirty="0" smtClean="0"/>
              <a:t>Time</a:t>
            </a:r>
          </a:p>
          <a:p>
            <a:pPr algn="l"/>
            <a:r>
              <a:rPr lang="en-US" sz="2700" dirty="0" smtClean="0"/>
              <a:t>Marble</a:t>
            </a:r>
          </a:p>
          <a:p>
            <a:pPr algn="l"/>
            <a:r>
              <a:rPr lang="en-US" sz="2700" dirty="0" smtClean="0"/>
              <a:t>400x140x70cm</a:t>
            </a:r>
          </a:p>
          <a:p>
            <a:pPr algn="l"/>
            <a:r>
              <a:rPr lang="en-US" sz="2700" dirty="0" smtClean="0"/>
              <a:t>Ankara</a:t>
            </a:r>
            <a:r>
              <a:rPr lang="en-US" sz="2700" dirty="0"/>
              <a:t>, </a:t>
            </a:r>
            <a:r>
              <a:rPr lang="en-US" sz="2700" dirty="0" smtClean="0"/>
              <a:t>Turkey</a:t>
            </a:r>
            <a:endParaRPr lang="he-IL" sz="27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02629" cy="836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13211" y="5103674"/>
            <a:ext cx="8943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 smtClean="0"/>
              <a:t>Fountain</a:t>
            </a:r>
          </a:p>
          <a:p>
            <a:pPr algn="l"/>
            <a:r>
              <a:rPr lang="en-US" sz="2700" dirty="0" smtClean="0"/>
              <a:t>Marble </a:t>
            </a:r>
            <a:r>
              <a:rPr lang="en-US" sz="2700" dirty="0"/>
              <a:t>and </a:t>
            </a:r>
            <a:r>
              <a:rPr lang="en-US" sz="2700" dirty="0" smtClean="0"/>
              <a:t>granite</a:t>
            </a:r>
          </a:p>
          <a:p>
            <a:pPr algn="l"/>
            <a:r>
              <a:rPr lang="en-US" sz="2700" dirty="0" smtClean="0"/>
              <a:t>270x100x40cm</a:t>
            </a:r>
          </a:p>
          <a:p>
            <a:pPr algn="l"/>
            <a:r>
              <a:rPr lang="en-US" sz="2700" dirty="0" err="1" smtClean="0"/>
              <a:t>Pensa</a:t>
            </a:r>
            <a:r>
              <a:rPr lang="en-US" sz="2700" dirty="0"/>
              <a:t>, </a:t>
            </a:r>
            <a:r>
              <a:rPr lang="en-US" sz="2700" dirty="0" smtClean="0"/>
              <a:t>Russia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28695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6" y="0"/>
            <a:ext cx="9144000" cy="575028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88" y="175404"/>
            <a:ext cx="1161353" cy="1077588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0" y="5599239"/>
            <a:ext cx="8978537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&amp;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granite  430x350x100cm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Changsha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China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6766" cy="6863809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465870" y="5102590"/>
            <a:ext cx="3678130" cy="1325563"/>
          </a:xfrm>
        </p:spPr>
        <p:txBody>
          <a:bodyPr>
            <a:noAutofit/>
          </a:bodyPr>
          <a:lstStyle/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Islands of Maine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granite,  basalt and bronze 550x600x800cm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Maine, USA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920343" y="5225143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&amp;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pink, red and  black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470x90x140cm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Stephen, Canada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3063" cy="6849657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214949" y="5320938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in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450x250x90cm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"/>
            <a:ext cx="4754880" cy="684569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920343" y="5320938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Firework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340x130x90cm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 marble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Turkey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-16362"/>
            <a:ext cx="4589417" cy="687436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920343" y="5320938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Explosion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370x250x90cm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Adelaide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Hills, Australia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00815" cy="6858000"/>
          </a:xfrm>
          <a:prstGeom prst="rect">
            <a:avLst/>
          </a:prstGeom>
        </p:spPr>
      </p:pic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5474" cy="6873966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0" y="5374864"/>
            <a:ext cx="9544595" cy="14991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Memorial of Srebrenica </a:t>
            </a:r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Genocide</a:t>
            </a:r>
          </a:p>
          <a:p>
            <a:pPr algn="l"/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marble</a:t>
            </a:r>
          </a:p>
          <a:p>
            <a:pPr algn="l"/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400x700x400cm</a:t>
            </a:r>
          </a:p>
          <a:p>
            <a:pPr algn="l"/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Turkey</a:t>
            </a:r>
            <a:endParaRPr lang="he-IL" sz="27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84617" cy="7617099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119841"/>
            <a:ext cx="1161353" cy="107758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528458" y="5190309"/>
            <a:ext cx="4223657" cy="13162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Aphrodite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Marble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270x80x200cm</a:t>
            </a:r>
          </a:p>
          <a:p>
            <a:pPr algn="l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Marmara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Island, Turkey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148</Words>
  <Application>Microsoft Office PowerPoint</Application>
  <PresentationFormat>‫הצגה על המסך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ערכת נושא Office</vt:lpstr>
      <vt:lpstr>JHON GOGABERISHVILI</vt:lpstr>
      <vt:lpstr>מצגת של PowerPoint‏</vt:lpstr>
      <vt:lpstr>The Islands of Maine granite,  basalt and bronze 550x600x800cm Maine, USA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אדם כץ</dc:creator>
  <cp:lastModifiedBy>Windows User</cp:lastModifiedBy>
  <cp:revision>17</cp:revision>
  <dcterms:created xsi:type="dcterms:W3CDTF">2019-03-18T08:53:34Z</dcterms:created>
  <dcterms:modified xsi:type="dcterms:W3CDTF">2019-05-26T09:44:55Z</dcterms:modified>
</cp:coreProperties>
</file>